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2" Type="http://schemas.openxmlformats.org/officeDocument/2006/relationships/slide" Target="slides/slide8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4.jpg"/><Relationship Id="rId9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7" Type="http://schemas.openxmlformats.org/officeDocument/2006/relationships/image" Target="../media/image5.jpg"/><Relationship Id="rId8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6.jpg"/><Relationship Id="rId6" Type="http://schemas.openxmlformats.org/officeDocument/2006/relationships/image" Target="../media/image4.jpg"/><Relationship Id="rId7" Type="http://schemas.openxmlformats.org/officeDocument/2006/relationships/image" Target="../media/image7.jpg"/><Relationship Id="rId8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9" Type="http://schemas.openxmlformats.org/officeDocument/2006/relationships/image" Target="../media/image15.jpg"/><Relationship Id="rId5" Type="http://schemas.openxmlformats.org/officeDocument/2006/relationships/image" Target="../media/image6.jpg"/><Relationship Id="rId6" Type="http://schemas.openxmlformats.org/officeDocument/2006/relationships/image" Target="../media/image4.jpg"/><Relationship Id="rId7" Type="http://schemas.openxmlformats.org/officeDocument/2006/relationships/image" Target="../media/image7.jpg"/><Relationship Id="rId8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Otto, Dhanvinder, and Mario</a:t>
            </a:r>
          </a:p>
        </p:txBody>
      </p:sp>
      <p:pic>
        <p:nvPicPr>
          <p:cNvPr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345" y="584474"/>
            <a:ext cx="4225327" cy="224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2389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Components</a:t>
            </a:r>
          </a:p>
        </p:txBody>
      </p:sp>
      <p:pic>
        <p:nvPicPr>
          <p:cNvPr descr="20170430_173830.jpg" id="61" name="Shape 61"/>
          <p:cNvPicPr preferRelativeResize="0"/>
          <p:nvPr/>
        </p:nvPicPr>
        <p:blipFill rotWithShape="1">
          <a:blip r:embed="rId3">
            <a:alphaModFix/>
          </a:blip>
          <a:srcRect b="20107" l="27076" r="21299" t="30706"/>
          <a:stretch/>
        </p:blipFill>
        <p:spPr>
          <a:xfrm>
            <a:off x="1412874" y="949949"/>
            <a:ext cx="902786" cy="15526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10.jpg" id="62" name="Shape 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2012" y="949949"/>
            <a:ext cx="1534737" cy="15526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3919.jpg" id="63" name="Shape 63"/>
          <p:cNvPicPr preferRelativeResize="0"/>
          <p:nvPr/>
        </p:nvPicPr>
        <p:blipFill rotWithShape="1">
          <a:blip r:embed="rId5">
            <a:alphaModFix/>
          </a:blip>
          <a:srcRect b="13887" l="0" r="0" t="15971"/>
          <a:stretch/>
        </p:blipFill>
        <p:spPr>
          <a:xfrm>
            <a:off x="4263100" y="949949"/>
            <a:ext cx="1221094" cy="15526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201.jpg" id="64" name="Shape 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2874" y="2640925"/>
            <a:ext cx="1333580" cy="15526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52.jpg" id="65" name="Shape 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47751" y="2640925"/>
            <a:ext cx="1677292" cy="1552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Shape 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90533" y="949949"/>
            <a:ext cx="2040587" cy="1552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5400000">
            <a:off x="5180858" y="2280557"/>
            <a:ext cx="1558474" cy="2267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202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 Implementation</a:t>
            </a:r>
          </a:p>
        </p:txBody>
      </p:sp>
      <p:pic>
        <p:nvPicPr>
          <p:cNvPr descr="https://www.newark.com/productimages/nio/standard/77Y6519-40.jpg?01AD=3uceRPRuMb2wc-yY56cFXeLXRrcpFigbo2mh6_tv8juKINFwKOvJeNQ&amp;01RI=3E79E300C2B3DCF&amp;01NA="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4975" y="1623025"/>
            <a:ext cx="1856699" cy="12545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lask web server"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649" y="1806224"/>
            <a:ext cx="2195649" cy="860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st.houzz.com/simgs/17a1db250e8e68c5_4-1569/eclectic-plants.jpg"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592650"/>
            <a:ext cx="1649149" cy="1550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10.jpg" id="76" name="Shape 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1107324" y="2989776"/>
            <a:ext cx="853525" cy="7066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3830.jpg" id="77" name="Shape 77"/>
          <p:cNvPicPr preferRelativeResize="0"/>
          <p:nvPr/>
        </p:nvPicPr>
        <p:blipFill rotWithShape="1">
          <a:blip r:embed="rId7">
            <a:alphaModFix/>
          </a:blip>
          <a:srcRect b="20107" l="27076" r="21299" t="30706"/>
          <a:stretch/>
        </p:blipFill>
        <p:spPr>
          <a:xfrm>
            <a:off x="311699" y="2989775"/>
            <a:ext cx="502078" cy="7066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52.jpg" id="78" name="Shape 7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>
            <a:off x="501349" y="1222887"/>
            <a:ext cx="1269873" cy="962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" name="Shape 79"/>
          <p:cNvCxnSpPr/>
          <p:nvPr/>
        </p:nvCxnSpPr>
        <p:spPr>
          <a:xfrm rot="10800000">
            <a:off x="1771200" y="1752950"/>
            <a:ext cx="13839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0" name="Shape 80"/>
          <p:cNvSpPr/>
          <p:nvPr/>
        </p:nvSpPr>
        <p:spPr>
          <a:xfrm>
            <a:off x="207925" y="2871600"/>
            <a:ext cx="1856700" cy="2271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1" name="Shape 81"/>
          <p:cNvCxnSpPr/>
          <p:nvPr/>
        </p:nvCxnSpPr>
        <p:spPr>
          <a:xfrm flipH="1" rot="10800000">
            <a:off x="2110450" y="2594900"/>
            <a:ext cx="1038000" cy="634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82" name="Shape 82"/>
          <p:cNvCxnSpPr>
            <a:stCxn id="78" idx="0"/>
            <a:endCxn id="80" idx="0"/>
          </p:cNvCxnSpPr>
          <p:nvPr/>
        </p:nvCxnSpPr>
        <p:spPr>
          <a:xfrm>
            <a:off x="1136286" y="2184912"/>
            <a:ext cx="0" cy="6867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3" name="Shape 83"/>
          <p:cNvSpPr/>
          <p:nvPr/>
        </p:nvSpPr>
        <p:spPr>
          <a:xfrm>
            <a:off x="3194275" y="1510775"/>
            <a:ext cx="2018100" cy="1479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158350" y="1575575"/>
            <a:ext cx="2490900" cy="1349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5" name="Shape 85"/>
          <p:cNvCxnSpPr/>
          <p:nvPr/>
        </p:nvCxnSpPr>
        <p:spPr>
          <a:xfrm flipH="1" rot="10800000">
            <a:off x="5316500" y="1798900"/>
            <a:ext cx="842100" cy="11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86" name="Shape 86"/>
          <p:cNvCxnSpPr/>
          <p:nvPr/>
        </p:nvCxnSpPr>
        <p:spPr>
          <a:xfrm rot="10800000">
            <a:off x="5172062" y="2528275"/>
            <a:ext cx="945900" cy="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87" name="Shape 87"/>
          <p:cNvCxnSpPr/>
          <p:nvPr/>
        </p:nvCxnSpPr>
        <p:spPr>
          <a:xfrm flipH="1">
            <a:off x="1810500" y="1949000"/>
            <a:ext cx="1349400" cy="114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311700" y="20285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System Implementation</a:t>
            </a:r>
          </a:p>
        </p:txBody>
      </p:sp>
      <p:pic>
        <p:nvPicPr>
          <p:cNvPr descr="https://www.newark.com/productimages/nio/standard/77Y6519-40.jpg?01AD=3uceRPRuMb2wc-yY56cFXeLXRrcpFigbo2mh6_tv8juKINFwKOvJeNQ&amp;01RI=3E79E300C2B3DCF&amp;01NA=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4975" y="1623025"/>
            <a:ext cx="1856699" cy="12545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flask web server"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0649" y="1806224"/>
            <a:ext cx="2195649" cy="860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st.houzz.com/simgs/17a1db250e8e68c5_4-1569/eclectic-plants.jpg"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592650"/>
            <a:ext cx="1649149" cy="15508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10.jpg"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1107324" y="2989776"/>
            <a:ext cx="853525" cy="7066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3830.jpg" id="97" name="Shape 97"/>
          <p:cNvPicPr preferRelativeResize="0"/>
          <p:nvPr/>
        </p:nvPicPr>
        <p:blipFill rotWithShape="1">
          <a:blip r:embed="rId7">
            <a:alphaModFix/>
          </a:blip>
          <a:srcRect b="20107" l="27076" r="21299" t="30706"/>
          <a:stretch/>
        </p:blipFill>
        <p:spPr>
          <a:xfrm>
            <a:off x="311699" y="2989775"/>
            <a:ext cx="502078" cy="7066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20170430_174052.jpg" id="98" name="Shape 9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>
            <a:off x="501349" y="1222887"/>
            <a:ext cx="1269873" cy="962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Shape 99"/>
          <p:cNvCxnSpPr/>
          <p:nvPr/>
        </p:nvCxnSpPr>
        <p:spPr>
          <a:xfrm rot="10800000">
            <a:off x="1771200" y="1752950"/>
            <a:ext cx="1383900" cy="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0" name="Shape 100"/>
          <p:cNvSpPr/>
          <p:nvPr/>
        </p:nvSpPr>
        <p:spPr>
          <a:xfrm>
            <a:off x="207925" y="2871600"/>
            <a:ext cx="1856700" cy="2271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1" name="Shape 101"/>
          <p:cNvCxnSpPr/>
          <p:nvPr/>
        </p:nvCxnSpPr>
        <p:spPr>
          <a:xfrm flipH="1" rot="10800000">
            <a:off x="2110450" y="2594900"/>
            <a:ext cx="1038000" cy="6342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2" name="Shape 102"/>
          <p:cNvCxnSpPr>
            <a:stCxn id="98" idx="0"/>
            <a:endCxn id="100" idx="0"/>
          </p:cNvCxnSpPr>
          <p:nvPr/>
        </p:nvCxnSpPr>
        <p:spPr>
          <a:xfrm>
            <a:off x="1136286" y="2184912"/>
            <a:ext cx="0" cy="686700"/>
          </a:xfrm>
          <a:prstGeom prst="straightConnector1">
            <a:avLst/>
          </a:prstGeom>
          <a:noFill/>
          <a:ln cap="flat" cmpd="sng" w="28575">
            <a:solidFill>
              <a:srgbClr val="4A86E8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3" name="Shape 103"/>
          <p:cNvSpPr/>
          <p:nvPr/>
        </p:nvSpPr>
        <p:spPr>
          <a:xfrm>
            <a:off x="3194275" y="1510775"/>
            <a:ext cx="2018100" cy="1479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6158350" y="1575575"/>
            <a:ext cx="2490900" cy="13494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5" name="Shape 105"/>
          <p:cNvCxnSpPr/>
          <p:nvPr/>
        </p:nvCxnSpPr>
        <p:spPr>
          <a:xfrm flipH="1" rot="10800000">
            <a:off x="5316500" y="1798900"/>
            <a:ext cx="842100" cy="117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6" name="Shape 106"/>
          <p:cNvCxnSpPr/>
          <p:nvPr/>
        </p:nvCxnSpPr>
        <p:spPr>
          <a:xfrm rot="10800000">
            <a:off x="5172062" y="2528275"/>
            <a:ext cx="945900" cy="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7" name="Shape 107"/>
          <p:cNvCxnSpPr/>
          <p:nvPr/>
        </p:nvCxnSpPr>
        <p:spPr>
          <a:xfrm flipH="1">
            <a:off x="1810500" y="1949000"/>
            <a:ext cx="1349400" cy="114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8" name="Shape 108"/>
          <p:cNvSpPr/>
          <p:nvPr/>
        </p:nvSpPr>
        <p:spPr>
          <a:xfrm>
            <a:off x="6120525" y="3725000"/>
            <a:ext cx="2172900" cy="1446900"/>
          </a:xfrm>
          <a:prstGeom prst="ellipse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sp>
        <p:nvSpPr>
          <p:cNvPr id="109" name="Shape 109"/>
          <p:cNvSpPr txBox="1"/>
          <p:nvPr/>
        </p:nvSpPr>
        <p:spPr>
          <a:xfrm>
            <a:off x="3217325" y="4061750"/>
            <a:ext cx="2018100" cy="11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Database</a:t>
            </a:r>
          </a:p>
        </p:txBody>
      </p:sp>
      <p:sp>
        <p:nvSpPr>
          <p:cNvPr id="110" name="Shape 110"/>
          <p:cNvSpPr/>
          <p:nvPr/>
        </p:nvSpPr>
        <p:spPr>
          <a:xfrm>
            <a:off x="3171200" y="3877225"/>
            <a:ext cx="1637700" cy="906600"/>
          </a:xfrm>
          <a:prstGeom prst="ellipse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1" name="Shape 111"/>
          <p:cNvCxnSpPr/>
          <p:nvPr/>
        </p:nvCxnSpPr>
        <p:spPr>
          <a:xfrm>
            <a:off x="3521475" y="3051950"/>
            <a:ext cx="106800" cy="8430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2" name="Shape 112"/>
          <p:cNvCxnSpPr/>
          <p:nvPr/>
        </p:nvCxnSpPr>
        <p:spPr>
          <a:xfrm flipH="1" rot="10800000">
            <a:off x="4289800" y="3041175"/>
            <a:ext cx="138600" cy="8538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3" name="Shape 113"/>
          <p:cNvCxnSpPr>
            <a:stCxn id="104" idx="2"/>
          </p:cNvCxnSpPr>
          <p:nvPr/>
        </p:nvCxnSpPr>
        <p:spPr>
          <a:xfrm>
            <a:off x="7403800" y="2924975"/>
            <a:ext cx="23400" cy="7992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4" name="Shape 114"/>
          <p:cNvCxnSpPr>
            <a:stCxn id="108" idx="0"/>
          </p:cNvCxnSpPr>
          <p:nvPr/>
        </p:nvCxnSpPr>
        <p:spPr>
          <a:xfrm rot="10800000">
            <a:off x="7000275" y="2987900"/>
            <a:ext cx="206700" cy="737100"/>
          </a:xfrm>
          <a:prstGeom prst="straightConnector1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15" name="Shape 1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88113" y="3998449"/>
            <a:ext cx="1600835" cy="9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 rotWithShape="1">
          <a:blip r:embed="rId3">
            <a:alphaModFix/>
          </a:blip>
          <a:srcRect b="53798" l="0" r="56534" t="13127"/>
          <a:stretch/>
        </p:blipFill>
        <p:spPr>
          <a:xfrm>
            <a:off x="526625" y="1245799"/>
            <a:ext cx="8090749" cy="328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229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3">
            <a:alphaModFix/>
          </a:blip>
          <a:srcRect b="27412" l="0" r="41877" t="20253"/>
          <a:stretch/>
        </p:blipFill>
        <p:spPr>
          <a:xfrm>
            <a:off x="583450" y="888075"/>
            <a:ext cx="7977098" cy="3827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33" name="Shape 133"/>
          <p:cNvPicPr preferRelativeResize="0"/>
          <p:nvPr/>
        </p:nvPicPr>
        <p:blipFill rotWithShape="1">
          <a:blip r:embed="rId3">
            <a:alphaModFix/>
          </a:blip>
          <a:srcRect b="6665" l="0" r="52442" t="69124"/>
          <a:stretch/>
        </p:blipFill>
        <p:spPr>
          <a:xfrm>
            <a:off x="311700" y="1603050"/>
            <a:ext cx="8321426" cy="225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Saving the world one drop at a time!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345" y="584474"/>
            <a:ext cx="4225327" cy="224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